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rlos di sar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Ernesto Famá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Chau Pinela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Chau Pinela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Humberto Castiglioni - Letra: Humberto Castiglioni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estancia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estancia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Pintín Castellanos - Letra: Pintín Castellanos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Flora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Flora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Augusto Berto - Letra: Jean De Kelsar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Giulia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Barcelona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(2010)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dolfo carabel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Gómez y Mercedes Simone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Volvé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Volvé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Edgardo Donato - Letra: Luis Bayón Herrera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Alma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Federico Scorticati - Letra: Juan Sarcione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Cantando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Cantando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Mercedes Simone - Letra: Mercedes Simone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 Far (להיות)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 romance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José Raúl Iglesias - Letra: Juan Bautista Gatti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Recuerdo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Alfredo Pelaia - Letra: Alfredo Pelaia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serenata (Mi amor)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Joan Jett and the Blackhearts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FFFFFF"/>
                </a:solidFill>
                <a:latin typeface="Cooper Black"/>
              </a:rPr>
              <a:t>I Love Rock 'N Roll</a:t>
            </a:r>
            <a:r>
              <a:rPr sz="4100">
                <a:solidFill>
                  <a:srgbClr val="FFFFFF"/>
                </a:solidFill>
                <a:latin typeface="Cooper Black"/>
              </a:rPr>
              <a:t>   (2010)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iguel ca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Iriarte y Raúl Berón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Jamás retornarás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Osmar Maderna y Miguel Caló - Letra: Osmar Maderna y Miguel Caló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Margarita Gauthier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noche que te fuiste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Louise Attaque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J'T'Emmène Au Vent</a:t>
            </a:r>
            <a:r>
              <a:rPr sz="4200">
                <a:solidFill>
                  <a:srgbClr val="FFFFFF"/>
                </a:solidFill>
                <a:latin typeface="Cooper Black"/>
              </a:rPr>
              <a:t>   (1997)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dolfo biag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Jorge Ortiz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Yuyo verde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Yuyo verde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Domingo Federico - Letra: Homero Expósito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Ahora no me conocés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Ahora no me conocés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Armando Baliotti - Letra: Carlos Giampetruzzi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Quiero verte una vez más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Quiero verte una vez más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Mario Canaro - Letra: José María Contursi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D4vd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Here With Me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(2023)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nibal troi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Francisco Fiorentino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Toda mi vida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Toda mi vida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Aníbal Troilo - Letra: José María Contursi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Tinta roja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Tinta roja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Sebastián Piana - Letra: Cátulo Castillo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Te aconsejo que me olvides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Te aconsejo que me olvides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Pedro Maffia - Letra: Jorge Curi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Too Precious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BoyWithUke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Toxic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lomu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No hay tierra como la mia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Charlo - Letra: Enrique Cadícamo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Parque Patricios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Laino y Antonio Radicci - Letra: Francisco Laino y Antonio Radicci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Que tiempo aquel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Ska-P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Señor Matanza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svaldo pugliese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sueño del pibe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Puey - Letra: Reinaldo Yiso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Farol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Virgilio Expósito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Corrientes y Esmeralda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Pracánico - Letra: Celedonio Flores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Ismaël Lô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Tajabone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(1996)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noche de 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Una noche de garufa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Eduardo Arolas - Letra: Gabriel Clausi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Argañaraz (Aquellas farras)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Argañaraz (Aquellas farras)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Roberto Firpo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Comparsa criolla (Comme il faut)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Comparsa criolla (Comme il faut)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Rafael Iriarte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Moral Of The Story</a:t>
            </a:r>
            <a:r>
              <a:rPr sz="4200">
                <a:solidFill>
                  <a:srgbClr val="FFFFFF"/>
                </a:solidFill>
                <a:latin typeface="Cooper Black"/>
              </a:rPr>
              <a:t>   (2020)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ose garci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José Garcia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Alfredo Rojas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Calla bandoneon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Calla bandoneon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Carlos Lázzari - Letra: Oscar Rubens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estamos solos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No estamos solos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Hipólito Basilio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Adiós adiós corazón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Adiós adiós corazón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Félix Lipesker y Emilio Barbato - Letra: Lito Bayardo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5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lfredo de angelis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Ángel Cabral - Letra: Enrique Dizeo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Ilusión azul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Arquímedes Arci - Letra: Arquímedes Arci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Pobre flor (Primera ilusión)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puntazo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puntazo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Alejandro Junnissi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flete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flete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Vicente Greco - Letra: Pascual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Ataniche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Ataniche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Ernesto Ponzio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Roy Orbison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In Dreams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(1963)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edro laurenz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Carlos Bermudez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madrugada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madrugada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Ángel Maffia - Letra: Cátulo Castillo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Nada más que un corazón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Manuel Sucher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Llueve otra vez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Llueve otra vez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José Guichandut - Letra: Juan José Guichandut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Manu Chao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Petite Blonde Du Boulevard Brune</a:t>
            </a:r>
            <a:r>
              <a:rPr sz="2800">
                <a:solidFill>
                  <a:srgbClr val="FFFFFF"/>
                </a:solidFill>
                <a:latin typeface="Cooper Black"/>
              </a:rPr>
              <a:t>   (2004)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malerb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Gitana rusa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Sánchez Gorio - Letra: Horacio Sanguinetti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piba de los jazmines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Ricardo Malerba y Dante Smurra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Embrujamiento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Ricardo Malerba y Dante Smurra - Letra: Manuel Ferradás Campos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Justin Wellington Feat. Small Jam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Iko Iko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Amarras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Carlos Marchisio - Letra: Carmelo Santiago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olivo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Tierrita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Tierrita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Agustín Bardi - Letra: Jesús Fernández Blanco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Me And Bobby McGee</a:t>
            </a:r>
            <a:r>
              <a:rPr sz="4200">
                <a:solidFill>
                  <a:srgbClr val="FFFFFF"/>
                </a:solidFill>
                <a:latin typeface="Cooper Black"/>
              </a:rPr>
              <a:t>   (1999)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Until I Found You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canar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Arrabalera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Osvaldo Fresedo - Letra: Eduardo Calvo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Milonga del novecientos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Sebastián Piana - Letra: Homero Manzi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Silueta porteña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Fats Domino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Jambalaya (On the Bayou)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(2006)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edgardo dona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Yo te amo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Edgardo Donato - Letra: Carlos Lenzi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 serenata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Carnaval de mi barrio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Luis Rubistein - Letra: Luis Rubistein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Monsieur Periné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Nuestra canción</a:t>
            </a:r>
            <a:r>
              <a:rPr sz="4700">
                <a:solidFill>
                  <a:srgbClr val="FFFFFF"/>
                </a:solidFill>
                <a:latin typeface="Cooper Black"/>
              </a:rPr>
              <a:t>   (2015)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donato racciatt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Donato Racciatti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Nina Miranda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Garufa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Gloria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Gloria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Humberto Canaro - Letra: Armando Tagini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Andate con la otra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Andate con la otra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Carlos Vicente Geroni Flores - Letra: Enrique Dizeo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